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62" r:id="rId3"/>
    <p:sldId id="263" r:id="rId4"/>
    <p:sldId id="264" r:id="rId5"/>
    <p:sldId id="265" r:id="rId6"/>
    <p:sldId id="282" r:id="rId7"/>
    <p:sldId id="273" r:id="rId8"/>
    <p:sldId id="278" r:id="rId9"/>
    <p:sldId id="279" r:id="rId10"/>
    <p:sldId id="280" r:id="rId11"/>
    <p:sldId id="281" r:id="rId12"/>
    <p:sldId id="275" r:id="rId13"/>
    <p:sldId id="276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D9E99-9254-EC4E-8F9A-27E205253B70}" type="datetimeFigureOut">
              <a:rPr lang="en-US" smtClean="0"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1DA11-C3A6-3E4A-B17B-1CD6CB6C0A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5117" y="5562219"/>
            <a:ext cx="1884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well, I’m not here.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47060" y="5562219"/>
            <a:ext cx="222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 “</a:t>
            </a:r>
            <a:r>
              <a:rPr lang="en-US" dirty="0" err="1" smtClean="0"/>
              <a:t>mr</a:t>
            </a:r>
            <a:r>
              <a:rPr lang="en-US" dirty="0" smtClean="0"/>
              <a:t>. </a:t>
            </a:r>
            <a:r>
              <a:rPr lang="en-US" dirty="0" err="1" smtClean="0"/>
              <a:t>snowden</a:t>
            </a:r>
            <a:r>
              <a:rPr lang="en-US" dirty="0" smtClean="0"/>
              <a:t>” is!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10340" y="5562219"/>
            <a:ext cx="3290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dylan</a:t>
            </a:r>
            <a:r>
              <a:rPr lang="en-US" dirty="0" smtClean="0"/>
              <a:t> is a close friend.</a:t>
            </a:r>
          </a:p>
          <a:p>
            <a:pPr algn="r"/>
            <a:r>
              <a:rPr lang="en-US" dirty="0" smtClean="0"/>
              <a:t>we went to high school together!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12684" y="5562219"/>
            <a:ext cx="4988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he can give you great feedback on your work today.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6469" y="5562219"/>
            <a:ext cx="496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today, you’re going to be working on the “one minute history” we talked about on </a:t>
            </a:r>
            <a:r>
              <a:rPr lang="en-US" dirty="0" err="1" smtClean="0"/>
              <a:t>tuesday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6469" y="5562219"/>
            <a:ext cx="496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</a:t>
            </a:r>
            <a:r>
              <a:rPr lang="en-US" dirty="0" smtClean="0"/>
              <a:t> should have given you better resources on </a:t>
            </a:r>
            <a:r>
              <a:rPr lang="en-US" dirty="0" err="1" smtClean="0"/>
              <a:t>tuesday</a:t>
            </a:r>
            <a:r>
              <a:rPr lang="en-US" dirty="0" smtClean="0"/>
              <a:t>. 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>
            <a:off x="4328216" y="4068802"/>
            <a:ext cx="2372658" cy="10135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6871" y="3469479"/>
            <a:ext cx="853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http://news.bbc.co.uk/hi/english/static/special_report/1999/09/99/china_50/cult.htm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8293" y="699730"/>
            <a:ext cx="600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http://</a:t>
            </a:r>
            <a:r>
              <a:rPr lang="en-US" dirty="0" err="1" smtClean="0"/>
              <a:t>en.wikipedia.org/wiki/History_of_China#Modern_era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3161929" y="1451291"/>
            <a:ext cx="3884516" cy="36310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56738" y="1814114"/>
            <a:ext cx="766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http://en.wikipedia.org/wiki/History_of_the_People%27s_Republic_of_China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6130934" y="3534434"/>
            <a:ext cx="2510238" cy="280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9613" y="5562219"/>
            <a:ext cx="4381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this is due today, and you’ll present it at 2:45. </a:t>
            </a:r>
            <a:r>
              <a:rPr lang="en-US" dirty="0" err="1" smtClean="0"/>
              <a:t>dylan</a:t>
            </a:r>
            <a:r>
              <a:rPr lang="en-US" dirty="0" smtClean="0"/>
              <a:t> will let me know how it goes.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174" y="5562219"/>
            <a:ext cx="6441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you can work in the classroom, in the hall outside of the classroom, or in another classroom (like Ms. P’s) if you have her permission.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174" y="5562219"/>
            <a:ext cx="644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can’t work in the commons or anywhere else </a:t>
            </a:r>
            <a:r>
              <a:rPr lang="en-US" dirty="0" err="1" smtClean="0"/>
              <a:t>dylan</a:t>
            </a:r>
            <a:r>
              <a:rPr lang="en-US" dirty="0" smtClean="0"/>
              <a:t> can’t see you.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7111" y="5575177"/>
            <a:ext cx="5793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If you finish early, you can read the short story I told you about buying meat. It’s about china in the 1990s.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0367" y="5575177"/>
            <a:ext cx="5560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ps</a:t>
            </a:r>
            <a:r>
              <a:rPr lang="en-US" dirty="0" smtClean="0"/>
              <a:t>: </a:t>
            </a:r>
            <a:r>
              <a:rPr lang="en-US" dirty="0" err="1" smtClean="0"/>
              <a:t>dylan’s</a:t>
            </a:r>
            <a:r>
              <a:rPr lang="en-US" dirty="0" smtClean="0"/>
              <a:t> the one who told gave me the short story about the fish that you guys will be reading!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91" y="5562219"/>
            <a:ext cx="396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accent2"/>
                </a:solidFill>
              </a:rPr>
              <a:t>finally,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91" y="5562219"/>
            <a:ext cx="396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one more thing: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05" y="4929922"/>
            <a:ext cx="2286000" cy="204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91" y="5562219"/>
            <a:ext cx="396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have fun!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258</Words>
  <Application>Microsoft Macintosh PowerPoint</Application>
  <PresentationFormat>On-screen Show (4:3)</PresentationFormat>
  <Paragraphs>18</Paragraphs>
  <Slides>14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NYCiSchool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Christina Jenkins</dc:creator>
  <cp:lastModifiedBy>Christina Jenkins</cp:lastModifiedBy>
  <cp:revision>2</cp:revision>
  <dcterms:created xsi:type="dcterms:W3CDTF">2011-03-02T23:43:35Z</dcterms:created>
  <dcterms:modified xsi:type="dcterms:W3CDTF">2011-03-03T00:21:29Z</dcterms:modified>
</cp:coreProperties>
</file>