
<file path=[Content_Types].xml><?xml version="1.0" encoding="utf-8"?>
<Types xmlns="http://schemas.openxmlformats.org/package/2006/content-types">
  <Override PartName="/ppt/slides/slide1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5.xml" ContentType="application/vnd.openxmlformats-officedocument.presentationml.slide+xml"/>
  <Override PartName="/ppt/viewProps.xml" ContentType="application/vnd.openxmlformats-officedocument.presentationml.viewProps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7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61" r:id="rId12"/>
    <p:sldId id="258" r:id="rId13"/>
    <p:sldId id="259" r:id="rId14"/>
    <p:sldId id="260" r:id="rId15"/>
    <p:sldId id="271" r:id="rId16"/>
    <p:sldId id="272" r:id="rId17"/>
    <p:sldId id="273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6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14" Type="http://schemas.openxmlformats.org/officeDocument/2006/relationships/slide" Target="slides/slide13.xml"/><Relationship Id="rId23" Type="http://schemas.openxmlformats.org/officeDocument/2006/relationships/presProps" Target="presProps.xml"/><Relationship Id="rId4" Type="http://schemas.openxmlformats.org/officeDocument/2006/relationships/slide" Target="slides/slide3.xml"/><Relationship Id="rId26" Type="http://schemas.openxmlformats.org/officeDocument/2006/relationships/tableStyles" Target="tableStyles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printerSettings" Target="printerSettings/printerSettings1.bin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D9E99-9254-EC4E-8F9A-27E205253B70}" type="datetimeFigureOut">
              <a:rPr lang="en-US" smtClean="0"/>
              <a:t>3/2/11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DA11-C3A6-3E4A-B17B-1CD6CB6C0A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D9E99-9254-EC4E-8F9A-27E205253B70}" type="datetimeFigureOut">
              <a:rPr lang="en-US" smtClean="0"/>
              <a:t>3/2/11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DA11-C3A6-3E4A-B17B-1CD6CB6C0A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D9E99-9254-EC4E-8F9A-27E205253B70}" type="datetimeFigureOut">
              <a:rPr lang="en-US" smtClean="0"/>
              <a:t>3/2/11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DA11-C3A6-3E4A-B17B-1CD6CB6C0A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D9E99-9254-EC4E-8F9A-27E205253B70}" type="datetimeFigureOut">
              <a:rPr lang="en-US" smtClean="0"/>
              <a:t>3/2/11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DA11-C3A6-3E4A-B17B-1CD6CB6C0A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D9E99-9254-EC4E-8F9A-27E205253B70}" type="datetimeFigureOut">
              <a:rPr lang="en-US" smtClean="0"/>
              <a:t>3/2/11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DA11-C3A6-3E4A-B17B-1CD6CB6C0A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D9E99-9254-EC4E-8F9A-27E205253B70}" type="datetimeFigureOut">
              <a:rPr lang="en-US" smtClean="0"/>
              <a:t>3/2/11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DA11-C3A6-3E4A-B17B-1CD6CB6C0A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D9E99-9254-EC4E-8F9A-27E205253B70}" type="datetimeFigureOut">
              <a:rPr lang="en-US" smtClean="0"/>
              <a:t>3/2/11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DA11-C3A6-3E4A-B17B-1CD6CB6C0A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D9E99-9254-EC4E-8F9A-27E205253B70}" type="datetimeFigureOut">
              <a:rPr lang="en-US" smtClean="0"/>
              <a:t>3/2/11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DA11-C3A6-3E4A-B17B-1CD6CB6C0A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D9E99-9254-EC4E-8F9A-27E205253B70}" type="datetimeFigureOut">
              <a:rPr lang="en-US" smtClean="0"/>
              <a:t>3/2/11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DA11-C3A6-3E4A-B17B-1CD6CB6C0A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D9E99-9254-EC4E-8F9A-27E205253B70}" type="datetimeFigureOut">
              <a:rPr lang="en-US" smtClean="0"/>
              <a:t>3/2/11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DA11-C3A6-3E4A-B17B-1CD6CB6C0A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D9E99-9254-EC4E-8F9A-27E205253B70}" type="datetimeFigureOut">
              <a:rPr lang="en-US" smtClean="0"/>
              <a:t>3/2/11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DA11-C3A6-3E4A-B17B-1CD6CB6C0A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D9E99-9254-EC4E-8F9A-27E205253B70}" type="datetimeFigureOut">
              <a:rPr lang="en-US" smtClean="0"/>
              <a:t>3/2/11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1DA11-C3A6-3E4A-B17B-1CD6CB6C0A8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45117" y="5562219"/>
            <a:ext cx="1884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well, I’m not here.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47060" y="5562219"/>
            <a:ext cx="2225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but “</a:t>
            </a:r>
            <a:r>
              <a:rPr lang="en-US" dirty="0" err="1" smtClean="0"/>
              <a:t>mr</a:t>
            </a:r>
            <a:r>
              <a:rPr lang="en-US" dirty="0" smtClean="0"/>
              <a:t>. </a:t>
            </a:r>
            <a:r>
              <a:rPr lang="en-US" dirty="0" err="1" smtClean="0"/>
              <a:t>snowden</a:t>
            </a:r>
            <a:r>
              <a:rPr lang="en-US" dirty="0" smtClean="0"/>
              <a:t>” is!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10340" y="5562219"/>
            <a:ext cx="32905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err="1" smtClean="0"/>
              <a:t>dylan</a:t>
            </a:r>
            <a:r>
              <a:rPr lang="en-US" dirty="0" smtClean="0"/>
              <a:t> is a close friend.</a:t>
            </a:r>
          </a:p>
          <a:p>
            <a:pPr algn="r"/>
            <a:r>
              <a:rPr lang="en-US" dirty="0" smtClean="0"/>
              <a:t>we went to high school together!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12684" y="5562219"/>
            <a:ext cx="49881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he can give you great feedback on your work today.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41630" y="5562219"/>
            <a:ext cx="3759244" cy="64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today, you’re going to be working on the story we talked about on </a:t>
            </a:r>
            <a:r>
              <a:rPr lang="en-US" dirty="0" err="1" smtClean="0"/>
              <a:t>tuesday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47478" y="5562219"/>
            <a:ext cx="4653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y</a:t>
            </a:r>
            <a:r>
              <a:rPr lang="en-US" dirty="0" smtClean="0"/>
              <a:t>our story can be true, or it can be made up. remember the “glasses” story.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08146" y="5562219"/>
            <a:ext cx="329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(if you don’t remember, it’s taped to the wall by the door.)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51377" y="5562219"/>
            <a:ext cx="5249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anyway, it’s important that you pay special attention to panel composition and page layout.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58947" y="5562219"/>
            <a:ext cx="5741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If you weren’t here on </a:t>
            </a:r>
            <a:r>
              <a:rPr lang="en-US" dirty="0" err="1" smtClean="0"/>
              <a:t>monday</a:t>
            </a:r>
            <a:r>
              <a:rPr lang="en-US" dirty="0" smtClean="0"/>
              <a:t> or </a:t>
            </a:r>
            <a:r>
              <a:rPr lang="en-US" dirty="0" err="1" smtClean="0"/>
              <a:t>tuesday</a:t>
            </a:r>
            <a:r>
              <a:rPr lang="en-US" dirty="0" smtClean="0"/>
              <a:t>, ask someone to give you an example of what that looks like.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58947" y="5562219"/>
            <a:ext cx="5741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here are a few examples of creative page layout: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76876342_a28bfb1b7a_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274" y="0"/>
            <a:ext cx="55094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estwar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729" y="0"/>
            <a:ext cx="543854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WWP_3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818" y="-11014"/>
            <a:ext cx="4374582" cy="649436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434722487_b60b5d0c5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950" y="254000"/>
            <a:ext cx="4102100" cy="6350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45759" y="5562219"/>
            <a:ext cx="5055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or, take a look at anything in the “library” (comics on the bookshelf) for other examples. 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45759" y="5562219"/>
            <a:ext cx="5055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this project should take you 2-3 hours to complete.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34291" y="5562219"/>
            <a:ext cx="3966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you’ll work on it today and tomorrow in class, and it’s due on </a:t>
            </a:r>
            <a:r>
              <a:rPr lang="en-US" dirty="0" err="1" smtClean="0"/>
              <a:t>monday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34291" y="5562219"/>
            <a:ext cx="3966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accent2"/>
                </a:solidFill>
              </a:rPr>
              <a:t>finally,</a:t>
            </a:r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34291" y="5562219"/>
            <a:ext cx="3966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one more thing: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34291" y="5562219"/>
            <a:ext cx="3966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have fun!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197</Words>
  <Application>Microsoft Macintosh PowerPoint</Application>
  <PresentationFormat>On-screen Show (4:3)</PresentationFormat>
  <Paragraphs>17</Paragraphs>
  <Slides>20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NYCiSchool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Christina Jenkins</dc:creator>
  <cp:lastModifiedBy>Christina Jenkins</cp:lastModifiedBy>
  <cp:revision>1</cp:revision>
  <dcterms:created xsi:type="dcterms:W3CDTF">2011-03-02T23:43:35Z</dcterms:created>
  <dcterms:modified xsi:type="dcterms:W3CDTF">2011-03-03T00:11:20Z</dcterms:modified>
</cp:coreProperties>
</file>